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993A13-C65A-CB14-CF3A-A7BE0500B62C}" name="Liang, Sydney" initials="LS" userId="S::sydney.liang@ontariohealth.ca::ce9d6142-ddd2-4e9d-b898-1d6433579b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ng, Sydney" userId="ce9d6142-ddd2-4e9d-b898-1d6433579b63" providerId="ADAL" clId="{8E0533CC-7B5D-44ED-93B1-A5F85A24EC4D}"/>
    <pc:docChg chg="undo redo custSel">
      <pc:chgData name="Liang, Sydney" userId="ce9d6142-ddd2-4e9d-b898-1d6433579b63" providerId="ADAL" clId="{8E0533CC-7B5D-44ED-93B1-A5F85A24EC4D}" dt="2022-09-23T15:47:29.822" v="8"/>
      <pc:docMkLst>
        <pc:docMk/>
      </pc:docMkLst>
      <pc:sldChg chg="addCm delCm modCm">
        <pc:chgData name="Liang, Sydney" userId="ce9d6142-ddd2-4e9d-b898-1d6433579b63" providerId="ADAL" clId="{8E0533CC-7B5D-44ED-93B1-A5F85A24EC4D}" dt="2022-09-23T15:46:55.624" v="4"/>
        <pc:sldMkLst>
          <pc:docMk/>
          <pc:sldMk cId="3984287561" sldId="258"/>
        </pc:sldMkLst>
      </pc:sldChg>
      <pc:sldChg chg="addCm">
        <pc:chgData name="Liang, Sydney" userId="ce9d6142-ddd2-4e9d-b898-1d6433579b63" providerId="ADAL" clId="{8E0533CC-7B5D-44ED-93B1-A5F85A24EC4D}" dt="2022-09-23T15:47:11.697" v="6"/>
        <pc:sldMkLst>
          <pc:docMk/>
          <pc:sldMk cId="2671620242" sldId="260"/>
        </pc:sldMkLst>
      </pc:sldChg>
      <pc:sldChg chg="addCm">
        <pc:chgData name="Liang, Sydney" userId="ce9d6142-ddd2-4e9d-b898-1d6433579b63" providerId="ADAL" clId="{8E0533CC-7B5D-44ED-93B1-A5F85A24EC4D}" dt="2022-09-23T15:47:01.180" v="5"/>
        <pc:sldMkLst>
          <pc:docMk/>
          <pc:sldMk cId="1795247586" sldId="261"/>
        </pc:sldMkLst>
      </pc:sldChg>
      <pc:sldChg chg="addCm">
        <pc:chgData name="Liang, Sydney" userId="ce9d6142-ddd2-4e9d-b898-1d6433579b63" providerId="ADAL" clId="{8E0533CC-7B5D-44ED-93B1-A5F85A24EC4D}" dt="2022-09-23T15:47:29.822" v="8"/>
        <pc:sldMkLst>
          <pc:docMk/>
          <pc:sldMk cId="2400634908" sldId="263"/>
        </pc:sldMkLst>
      </pc:sldChg>
      <pc:sldChg chg="addCm">
        <pc:chgData name="Liang, Sydney" userId="ce9d6142-ddd2-4e9d-b898-1d6433579b63" providerId="ADAL" clId="{8E0533CC-7B5D-44ED-93B1-A5F85A24EC4D}" dt="2022-09-23T15:47:20.623" v="7"/>
        <pc:sldMkLst>
          <pc:docMk/>
          <pc:sldMk cId="3644616629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A2BD-257F-4628-BEB6-791D5E341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A747E-9631-4866-B0AF-DB11B41EF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0C2F0-05F7-4342-AD6F-A0E66A1F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FBC8-7174-4E3D-B160-6DFE4057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C0F2-EC95-42B5-935A-7E9D337D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9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2922-D5C2-49D6-858E-0BFDF8BC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99751-1F4F-4C1F-B990-7456E6715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17612-518D-492C-B356-6A532D0C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B3EBE-61ED-4121-B4EF-4E556632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F796-3F38-4C2E-98F1-6C067557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CC308-8C62-4862-9430-C12A32095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15529-DE0D-45F3-8C78-CCBB81517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1BC5-8EA6-4060-BE28-6B5DCCDF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D6F5E-9741-4D68-91D9-37B02A19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9FAC-B855-4F1C-8EB0-952BC62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13713-71CE-4009-BD94-2E6017606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D74F7-3367-44D3-B1AE-9F5F1EEA0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19EA0-0962-4474-B362-50AD4853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3FF4-E493-4666-AC8E-E51FEC47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11596-D47D-4879-9EBB-17AB400F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2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9EA2D-4C46-433D-8C62-27170C17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658CA-9DE5-43EE-9A3A-F80273C3F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12D2-4D5E-44B4-B712-7B0D2F4E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41BE-C1BF-4ADA-82E8-DA8F4321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6AAC-1450-4BAF-B266-A27A177B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9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D34A-9464-451C-8EDC-EDD9D8A6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6216A-085C-4F4E-986E-9C3803694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04F04-7DBD-4926-AC25-27799028E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5DB69-F444-44C4-B449-2E6DA7E0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698B4-AA63-4F42-A817-BF51206C4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CFF82-97DF-4EF0-B648-E40E9261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9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9F01-A8CB-420C-BC0C-0E73BA62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3E297-C300-45B9-B7F1-73049D929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560BB-B5A9-4F75-8837-D2FB2D3B6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B5B99-E044-49A8-B9A2-066FE738D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2D88F-683B-4285-9CF1-ED06E35E6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1225C-B728-4E62-8F7C-FEDD1931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2F6ED-D6A6-43A4-AA3C-9B5FAA3F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6DC6C0-FA1B-4BD3-97D0-ADA0CDEE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6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5658-A44D-4F07-85E8-8DD38CCE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D15B4-8CA2-4643-9EA2-189F9891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37064-8C18-4FED-B542-C298088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C5BBC-C1EB-46D9-B108-CCCC6B8B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5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7ECA5-8391-45BD-937D-B47F4477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B3E83-A340-4317-9829-A774029F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572C0-674A-4F0E-939F-F733BC51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FCC-5BB9-48F8-8C4F-F0DE78F6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2FEF0-2DE3-457A-8450-8462320A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2CBB2-83E8-49D4-9368-A07B0B805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0A9FF-B9C9-42D7-9FA4-35A1596F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BC68D-30D8-4588-94ED-A0BAD861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10361-1F88-4A55-BCAE-C49863B9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D076-1D3E-4932-A43F-A93DFC04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70947-8AAA-42EF-B003-231702C5D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36010-883C-45EA-BAFA-181A70FD2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D81FD-A486-48C0-AF72-73455E0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AE953-43E3-4601-B389-BF9D93DF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BD924-E118-41EF-ADEB-24071B00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6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7DD91-B54C-4FF4-BCF8-F7C76B8A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EA162-DBDE-49BA-B73C-447609BD0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291F6-BB37-4ED3-AAC9-7458BAFE4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25F44-D802-4163-B0D1-2BB482282CB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ABD61-DDAE-49A5-85C6-28D17C5C5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D2D2-0C15-4F4B-991E-AB09D516D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40D9-2FA0-4FDD-89E1-2182A983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0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1385D-2151-43E0-A46C-AC5CB593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" y="0"/>
            <a:ext cx="1219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0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45EEFE-A384-448B-AC78-CB4C66F1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" y="0"/>
            <a:ext cx="1219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6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8496588-BAD2-9E94-CB61-B3114CBB8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45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8CE9C6C4DF394BBE427C0E1F30BA12" ma:contentTypeVersion="11" ma:contentTypeDescription="Create a new document." ma:contentTypeScope="" ma:versionID="174ee4edfc2101e5b92a3a9fcc517221">
  <xsd:schema xmlns:xsd="http://www.w3.org/2001/XMLSchema" xmlns:xs="http://www.w3.org/2001/XMLSchema" xmlns:p="http://schemas.microsoft.com/office/2006/metadata/properties" xmlns:ns2="750b5e54-75e3-4d08-8cd4-f984884957d3" xmlns:ns3="09258299-3d6d-40fe-8bc9-e61ae6c04d66" targetNamespace="http://schemas.microsoft.com/office/2006/metadata/properties" ma:root="true" ma:fieldsID="e6818cac81fab2d57aa2bbcbc2f5738b" ns2:_="" ns3:_="">
    <xsd:import namespace="750b5e54-75e3-4d08-8cd4-f984884957d3"/>
    <xsd:import namespace="09258299-3d6d-40fe-8bc9-e61ae6c04d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b5e54-75e3-4d08-8cd4-f98488495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44c0932-e3b5-4cef-bb0d-953d3280f5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58299-3d6d-40fe-8bc9-e61ae6c04d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fbe51d-76e8-482b-9a83-a3f9c1c0c156}" ma:internalName="TaxCatchAll" ma:showField="CatchAllData" ma:web="09258299-3d6d-40fe-8bc9-e61ae6c04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0b5e54-75e3-4d08-8cd4-f984884957d3">
      <Terms xmlns="http://schemas.microsoft.com/office/infopath/2007/PartnerControls"/>
    </lcf76f155ced4ddcb4097134ff3c332f>
    <TaxCatchAll xmlns="09258299-3d6d-40fe-8bc9-e61ae6c04d66" xsi:nil="true"/>
  </documentManagement>
</p:properties>
</file>

<file path=customXml/itemProps1.xml><?xml version="1.0" encoding="utf-8"?>
<ds:datastoreItem xmlns:ds="http://schemas.openxmlformats.org/officeDocument/2006/customXml" ds:itemID="{EF10581A-09D8-4C74-B4E2-D866C2CE5670}"/>
</file>

<file path=customXml/itemProps2.xml><?xml version="1.0" encoding="utf-8"?>
<ds:datastoreItem xmlns:ds="http://schemas.openxmlformats.org/officeDocument/2006/customXml" ds:itemID="{33EA62E6-E401-4B80-86CB-AEAD014E11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41C129-9ADB-4083-9EAE-C277C373A3BE}">
  <ds:schemaRefs>
    <ds:schemaRef ds:uri="http://schemas.microsoft.com/office/2006/documentManagement/types"/>
    <ds:schemaRef ds:uri="http://purl.org/dc/terms/"/>
    <ds:schemaRef ds:uri="f355b005-d1cb-45ce-b997-04585346fa41"/>
    <ds:schemaRef ds:uri="http://purl.org/dc/dcmitype/"/>
    <ds:schemaRef ds:uri="50fb1eea-dde7-4225-a30e-8167af6884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8776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Verhaaff, Brooke</dc:creator>
  <cp:lastModifiedBy>Bagsit, Sidney</cp:lastModifiedBy>
  <cp:revision>5</cp:revision>
  <dcterms:created xsi:type="dcterms:W3CDTF">2021-08-10T15:01:33Z</dcterms:created>
  <dcterms:modified xsi:type="dcterms:W3CDTF">2023-02-02T17:19:53Z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0x010100408CE9C6C4DF394BBE427C0E1F30BA12</vt:lpwstr>
  </property>
  <property fmtid="{D5CDD505-2E9C-101B-9397-08002B2CF9AE}" pid="3" name="MediaServiceImageTags">
    <vt:lpwstr/>
  </property>
</Properties>
</file>